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modernComment_141_2594F8EB.xml" ContentType="application/vnd.ms-powerpoint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8" r:id="rId5"/>
  </p:sldMasterIdLst>
  <p:notesMasterIdLst>
    <p:notesMasterId r:id="rId12"/>
  </p:notesMasterIdLst>
  <p:sldIdLst>
    <p:sldId id="285" r:id="rId6"/>
    <p:sldId id="317" r:id="rId7"/>
    <p:sldId id="318" r:id="rId8"/>
    <p:sldId id="322" r:id="rId9"/>
    <p:sldId id="321" r:id="rId10"/>
    <p:sldId id="319" r:id="rId11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79AE7-E34D-21D8-4A6F-B27294CE253D}" name="Knut Ole Eskedal" initials="KOE" userId="S::sk13315@stavanger.kommune.no::44af9c8a-5211-4201-8399-b2776e1645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3278"/>
    <a:srgbClr val="000000"/>
    <a:srgbClr val="FF6C0E"/>
    <a:srgbClr val="3D7CC9"/>
    <a:srgbClr val="FF5645"/>
    <a:srgbClr val="6DE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54926108374383E-2"/>
          <c:y val="0.10531739501051092"/>
          <c:w val="0.94923823207443903"/>
          <c:h val="0.69490643599845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Stavanger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2"/>
                <c:pt idx="0">
                  <c:v>Trives du på skolen?</c:v>
                </c:pt>
                <c:pt idx="1">
                  <c:v>Har du noen medelever å være sammen med i friminuttene?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B-4B51-9B81-60FEFCD1855A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Tjensvoll skole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2"/>
                <c:pt idx="0">
                  <c:v>Trives du på skolen?</c:v>
                </c:pt>
                <c:pt idx="1">
                  <c:v>Har du noen medelever å være sammen med i friminuttene?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3.8</c:v>
                </c:pt>
                <c:pt idx="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B-4B51-9B81-60FEFCD1855A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2"/>
                <c:pt idx="0">
                  <c:v>Trives du på skolen?</c:v>
                </c:pt>
                <c:pt idx="1">
                  <c:v>Har du noen medelever å være sammen med i friminuttene?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BEB-4B51-9B81-60FEFCD18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610544"/>
        <c:axId val="637368320"/>
      </c:barChart>
      <c:catAx>
        <c:axId val="63161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7368320"/>
        <c:crosses val="autoZero"/>
        <c:auto val="1"/>
        <c:lblAlgn val="ctr"/>
        <c:lblOffset val="100"/>
        <c:noMultiLvlLbl val="0"/>
      </c:catAx>
      <c:valAx>
        <c:axId val="63736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161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Stavanger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Er du interessert i å lære på skolen?</c:v>
                </c:pt>
                <c:pt idx="1">
                  <c:v>Hvor godt liker du skolearbeidet?</c:v>
                </c:pt>
                <c:pt idx="2">
                  <c:v>Jeg gleder meg til å gå på skolen</c:v>
                </c:pt>
                <c:pt idx="3">
                  <c:v>Prioritere du å bruke tid på skolearbeidet?</c:v>
                </c:pt>
                <c:pt idx="4">
                  <c:v>Når jeg arbeider med skolefag, fortsetter jeg å jobbe selv om det er vanskelig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3.8</c:v>
                </c:pt>
                <c:pt idx="1">
                  <c:v>3.4</c:v>
                </c:pt>
                <c:pt idx="2">
                  <c:v>3.5</c:v>
                </c:pt>
                <c:pt idx="3">
                  <c:v>4.0999999999999996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B-4997-B8F9-08554938D258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Tjensvoll skole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Er du interessert i å lære på skolen?</c:v>
                </c:pt>
                <c:pt idx="1">
                  <c:v>Hvor godt liker du skolearbeidet?</c:v>
                </c:pt>
                <c:pt idx="2">
                  <c:v>Jeg gleder meg til å gå på skolen</c:v>
                </c:pt>
                <c:pt idx="3">
                  <c:v>Prioritere du å bruke tid på skolearbeidet?</c:v>
                </c:pt>
                <c:pt idx="4">
                  <c:v>Når jeg arbeider med skolefag, fortsetter jeg å jobbe selv om det er vanskelig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3.5</c:v>
                </c:pt>
                <c:pt idx="1">
                  <c:v>3.2</c:v>
                </c:pt>
                <c:pt idx="2">
                  <c:v>3.2</c:v>
                </c:pt>
                <c:pt idx="3">
                  <c:v>4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B-4997-B8F9-08554938D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711520"/>
        <c:axId val="441052224"/>
      </c:barChart>
      <c:catAx>
        <c:axId val="7417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052224"/>
        <c:crosses val="autoZero"/>
        <c:auto val="1"/>
        <c:lblAlgn val="ctr"/>
        <c:lblOffset val="100"/>
        <c:noMultiLvlLbl val="0"/>
      </c:catAx>
      <c:valAx>
        <c:axId val="44105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17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De voksne på skolen synes det er viktig at vi er greie med hverandre</c:v>
                </c:pt>
                <c:pt idx="1">
                  <c:v>Reagerer de voksne på skolen når noen sier eller gjør noe ubehagelig/ekkelt mot en elev?</c:v>
                </c:pt>
                <c:pt idx="2">
                  <c:v>I min klasse gjør vi ikke narr av hverandre hvis noen gjør feil</c:v>
                </c:pt>
                <c:pt idx="3">
                  <c:v>Hvis det er noe som plager meg, så kan jeg snakke med noen i klassen min</c:v>
                </c:pt>
                <c:pt idx="4">
                  <c:v>Er du fornøyd med skolehelsetjenesten på skolen?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4.7</c:v>
                </c:pt>
                <c:pt idx="1">
                  <c:v>4.2</c:v>
                </c:pt>
                <c:pt idx="2">
                  <c:v>3.8</c:v>
                </c:pt>
                <c:pt idx="3">
                  <c:v>4.0999999999999996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6-45E9-A06D-7A3009EAE01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De voksne på skolen synes det er viktig at vi er greie med hverandre</c:v>
                </c:pt>
                <c:pt idx="1">
                  <c:v>Reagerer de voksne på skolen når noen sier eller gjør noe ubehagelig/ekkelt mot en elev?</c:v>
                </c:pt>
                <c:pt idx="2">
                  <c:v>I min klasse gjør vi ikke narr av hverandre hvis noen gjør feil</c:v>
                </c:pt>
                <c:pt idx="3">
                  <c:v>Hvis det er noe som plager meg, så kan jeg snakke med noen i klassen min</c:v>
                </c:pt>
                <c:pt idx="4">
                  <c:v>Er du fornøyd med skolehelsetjenesten på skolen?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4.0999999999999996</c:v>
                </c:pt>
                <c:pt idx="2">
                  <c:v>3.5</c:v>
                </c:pt>
                <c:pt idx="3">
                  <c:v>3.8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6-45E9-A06D-7A3009EAE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1889776"/>
        <c:axId val="631777888"/>
      </c:barChart>
      <c:catAx>
        <c:axId val="130188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1777888"/>
        <c:crosses val="autoZero"/>
        <c:auto val="1"/>
        <c:lblAlgn val="ctr"/>
        <c:lblOffset val="100"/>
        <c:noMultiLvlLbl val="0"/>
      </c:catAx>
      <c:valAx>
        <c:axId val="63177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188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Stavanger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Det er god arbeidsro i timene</c:v>
                </c:pt>
                <c:pt idx="1">
                  <c:v>I klassen min synes vi at det er viktig å jobbe godt med skolearbeidet</c:v>
                </c:pt>
                <c:pt idx="2">
                  <c:v>Mine lærere synes det er greit av vi elever gjør feil fordi vi kan lære av det</c:v>
                </c:pt>
                <c:pt idx="3">
                  <c:v>Får du nok utfordringer på skolen?</c:v>
                </c:pt>
                <c:pt idx="4">
                  <c:v>Får du lekser som du greier å gjøre på egen hånd?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3.3</c:v>
                </c:pt>
                <c:pt idx="1">
                  <c:v>3.7</c:v>
                </c:pt>
                <c:pt idx="2">
                  <c:v>4.5</c:v>
                </c:pt>
                <c:pt idx="3">
                  <c:v>3.9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D-47F4-960E-94E04001DF7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Tjensvoll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Det er god arbeidsro i timene</c:v>
                </c:pt>
                <c:pt idx="1">
                  <c:v>I klassen min synes vi at det er viktig å jobbe godt med skolearbeidet</c:v>
                </c:pt>
                <c:pt idx="2">
                  <c:v>Mine lærere synes det er greit av vi elever gjør feil fordi vi kan lære av det</c:v>
                </c:pt>
                <c:pt idx="3">
                  <c:v>Får du nok utfordringer på skolen?</c:v>
                </c:pt>
                <c:pt idx="4">
                  <c:v>Får du lekser som du greier å gjøre på egen hånd?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2.9</c:v>
                </c:pt>
                <c:pt idx="1">
                  <c:v>3.2</c:v>
                </c:pt>
                <c:pt idx="2">
                  <c:v>4</c:v>
                </c:pt>
                <c:pt idx="3">
                  <c:v>3.9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D-47F4-960E-94E04001D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5210016"/>
        <c:axId val="631777408"/>
      </c:barChart>
      <c:catAx>
        <c:axId val="74521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1777408"/>
        <c:crosses val="autoZero"/>
        <c:auto val="1"/>
        <c:lblAlgn val="ctr"/>
        <c:lblOffset val="100"/>
        <c:noMultiLvlLbl val="0"/>
      </c:catAx>
      <c:valAx>
        <c:axId val="63177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521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Stavanger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Hjemme viser de interesse for det jeg gjør på skolen</c:v>
                </c:pt>
                <c:pt idx="1">
                  <c:v>Jeg får hjelp til leksene mine hjemme</c:v>
                </c:pt>
                <c:pt idx="2">
                  <c:v>Hjemme oppmuntrer de voksne med i skolearbeidet</c:v>
                </c:pt>
                <c:pt idx="3">
                  <c:v>Hjemme forventer de at jeg gjør så godt jeg kan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4.2</c:v>
                </c:pt>
                <c:pt idx="2">
                  <c:v>4.2</c:v>
                </c:pt>
                <c:pt idx="3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5-4C34-999D-EF6B22B2D02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Tjensvoll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Hjemme viser de interesse for det jeg gjør på skolen</c:v>
                </c:pt>
                <c:pt idx="1">
                  <c:v>Jeg får hjelp til leksene mine hjemme</c:v>
                </c:pt>
                <c:pt idx="2">
                  <c:v>Hjemme oppmuntrer de voksne med i skolearbeidet</c:v>
                </c:pt>
                <c:pt idx="3">
                  <c:v>Hjemme forventer de at jeg gjør så godt jeg kan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4.3</c:v>
                </c:pt>
                <c:pt idx="1">
                  <c:v>3.9</c:v>
                </c:pt>
                <c:pt idx="2">
                  <c:v>4.0999999999999996</c:v>
                </c:pt>
                <c:pt idx="3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D5-4C34-999D-EF6B22B2D02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Hjemme viser de interesse for det jeg gjør på skolen</c:v>
                </c:pt>
                <c:pt idx="1">
                  <c:v>Jeg får hjelp til leksene mine hjemme</c:v>
                </c:pt>
                <c:pt idx="2">
                  <c:v>Hjemme oppmuntrer de voksne med i skolearbeidet</c:v>
                </c:pt>
                <c:pt idx="3">
                  <c:v>Hjemme forventer de at jeg gjør så godt jeg kan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1D5-4C34-999D-EF6B22B2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6359536"/>
        <c:axId val="441045904"/>
      </c:barChart>
      <c:catAx>
        <c:axId val="129635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045904"/>
        <c:crosses val="autoZero"/>
        <c:auto val="1"/>
        <c:lblAlgn val="ctr"/>
        <c:lblOffset val="100"/>
        <c:noMultiLvlLbl val="0"/>
      </c:catAx>
      <c:valAx>
        <c:axId val="44104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635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41_2594F8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BEB210-BA08-473D-A9FC-897873561A26}" authorId="{DD679AE7-E34D-21D8-4A6F-B27294CE253D}" created="2023-03-28T11:52:25.2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30520043" sldId="321"/>
      <ac:graphicFrameMk id="8" creationId="{A2B0D2FB-32E9-81EC-66B8-FFD17151ABBC}"/>
    </ac:deMkLst>
    <p188:txBody>
      <a:bodyPr/>
      <a:lstStyle/>
      <a:p>
        <a:r>
          <a:rPr lang="nb-NO"/>
          <a:t>Stavanger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3F549-CDF7-B64C-B671-8BE51D2B5070}" type="datetimeFigureOut">
              <a:t>28.03.2023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3A6E1-B8EA-414B-93C8-837E9D1517C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14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til Verdikamp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916" y="5871285"/>
            <a:ext cx="1376374" cy="696283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9F0D30A7-4A88-594F-B5B7-7DCAD91CE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3476" y="2711263"/>
            <a:ext cx="8405049" cy="784830"/>
          </a:xfrm>
        </p:spPr>
        <p:txBody>
          <a:bodyPr wrap="square" anchor="t" anchorCtr="0">
            <a:spAutoFit/>
          </a:bodyPr>
          <a:lstStyle>
            <a:lvl1pPr algn="ctr">
              <a:defRPr sz="50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2731FF34-9DF6-3841-B5D6-40CFA5C6D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476" y="3526834"/>
            <a:ext cx="8405048" cy="500781"/>
          </a:xfrm>
        </p:spPr>
        <p:txBody>
          <a:bodyPr>
            <a:normAutofit/>
          </a:bodyPr>
          <a:lstStyle>
            <a:lvl1pPr marL="0" indent="0" algn="ctr">
              <a:buNone/>
              <a:defRPr sz="2600" b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4" name="Bilde 11" descr="Et bilde som inneholder tekst, silhuetter&#10;&#10;Automatisk generert beskrivelse">
            <a:extLst>
              <a:ext uri="{FF2B5EF4-FFF2-40B4-BE49-F238E27FC236}">
                <a16:creationId xmlns:a16="http://schemas.microsoft.com/office/drawing/2014/main" id="{685CE85E-5179-E648-877D-C7A04382B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02" y="-18108"/>
            <a:ext cx="5077147" cy="4017368"/>
          </a:xfrm>
          <a:prstGeom prst="rect">
            <a:avLst/>
          </a:prstGeom>
        </p:spPr>
      </p:pic>
      <p:pic>
        <p:nvPicPr>
          <p:cNvPr id="16" name="Bilde 9" descr="Et bilde som inneholder silhuetter&#10;&#10;Automatisk generert beskrivelse">
            <a:extLst>
              <a:ext uri="{FF2B5EF4-FFF2-40B4-BE49-F238E27FC236}">
                <a16:creationId xmlns:a16="http://schemas.microsoft.com/office/drawing/2014/main" id="{4CFAE45C-6629-EB46-A355-E065BF532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2168" y="-20285"/>
            <a:ext cx="4246605" cy="3949423"/>
          </a:xfrm>
          <a:prstGeom prst="rect">
            <a:avLst/>
          </a:prstGeom>
        </p:spPr>
      </p:pic>
      <p:pic>
        <p:nvPicPr>
          <p:cNvPr id="17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06000D30-053B-9E42-A27E-DB60C0939F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5070" y="5021516"/>
            <a:ext cx="7219950" cy="18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5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lil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7251" y="4457944"/>
            <a:ext cx="6118829" cy="592095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09D0B27-39AF-874A-B2AE-AC7821761B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53284" y="1896319"/>
            <a:ext cx="1766611" cy="203428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42E85C-C449-EF4D-A848-94F74657A6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498362" y="-2505553"/>
            <a:ext cx="4241800" cy="3822700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9F0D30A7-4A88-594F-B5B7-7DCAD91CE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7061556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2731FF34-9DF6-3841-B5D6-40CFA5C6D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2928219"/>
            <a:ext cx="7077321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D3E62C32-4EE7-8247-A622-767FCFB5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50563"/>
            <a:ext cx="7069438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878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 lys blå">
    <p:bg>
      <p:bgPr>
        <a:solidFill>
          <a:schemeClr val="accent6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269798" y="4725229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9F0D30A7-4A88-594F-B5B7-7DCAD91CE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7707942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2731FF34-9DF6-3841-B5D6-40CFA5C6D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7747356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D3E62C32-4EE7-8247-A622-767FCFB5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58312"/>
            <a:ext cx="7715825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4293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tellysbilde gul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269798" y="4725229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6323186E-61A1-AA4C-85C2-254A865F9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7707942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F5F1575F-3B85-6847-943B-FBABDB06A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7747356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948142C5-04FC-A448-8F81-5FFEA1A0F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50563"/>
            <a:ext cx="7715825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931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 rosa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269798" y="4725229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15624918-1E5C-9949-B648-081AD2C7A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7707942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E89F59AB-E976-CA4B-9FF1-3E2BD693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7747356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A091226-8901-374B-950A-52F1C17D9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50563"/>
            <a:ext cx="7715825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0981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 lys grønn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A48B07D-F5C7-F845-8174-BF550AAF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994165">
            <a:off x="9785424" y="3183759"/>
            <a:ext cx="3658944" cy="58131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7591BD9-EB75-5249-B41D-596013BD5E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9039769">
            <a:off x="7910338" y="2316060"/>
            <a:ext cx="2202710" cy="260523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5591DAB-E719-6C4A-BC55-C83214A834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79326" y="-1437004"/>
            <a:ext cx="4250084" cy="405777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BD9803D9-3D4D-8B45-A82A-53A0CF7E9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6186569" cy="535531"/>
          </a:xfrm>
        </p:spPr>
        <p:txBody>
          <a:bodyPr wrap="square"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CE876414-ED15-2245-8829-E5775312B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6186569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44CB7B6C-65CF-B84D-B7BA-BCC203440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50563"/>
            <a:ext cx="6186569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992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 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3896" y="3181920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09D0B27-39AF-874A-B2AE-AC7821761B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036275" y="2281112"/>
            <a:ext cx="1795240" cy="129474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A42E85C-C449-EF4D-A848-94F74657A6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8100000">
            <a:off x="9114462" y="-1602580"/>
            <a:ext cx="4241800" cy="382270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7DD3354-6523-B048-89CD-AA2A2B4B3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6186569" cy="535531"/>
          </a:xfrm>
        </p:spPr>
        <p:txBody>
          <a:bodyPr wrap="square"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BA51CFA7-54A5-1C40-8AFA-8C7FDF02F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6186569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BF384524-B3CA-344D-A198-8729403C6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42814"/>
            <a:ext cx="6186569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5329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 lys gul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8B0509C-4240-8A43-838C-789DA4D9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08736" y="4310743"/>
            <a:ext cx="4700342" cy="475124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5591DAB-E719-6C4A-BC55-C83214A834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791368">
            <a:off x="9930675" y="2195100"/>
            <a:ext cx="1740284" cy="200396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A3A2601-27E4-0F4E-9DF9-79C3403ABC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03199639-A423-CE4B-8A89-8C358DDDE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6186569" cy="535531"/>
          </a:xfrm>
        </p:spPr>
        <p:txBody>
          <a:bodyPr wrap="square"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CDC861BC-9313-7949-92AA-DEC78BB2E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6186569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DC3B31E2-4F8C-1D42-AD8F-AA4E1A2DA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42814"/>
            <a:ext cx="6186569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960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tellysbilde mint">
    <p:bg>
      <p:bgPr>
        <a:solidFill>
          <a:srgbClr val="6DE3D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8B0509C-4240-8A43-838C-789DA4D9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94957" y="4251367"/>
            <a:ext cx="4700342" cy="475124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5591DAB-E719-6C4A-BC55-C83214A834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791368">
            <a:off x="10057080" y="2946198"/>
            <a:ext cx="1603818" cy="153124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99F0C3B-442D-524E-958E-391F010713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19262" y="-1159439"/>
            <a:ext cx="4353827" cy="384969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4B324B1-0470-E446-988E-7BB4AC8633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93D4069F-0E07-1247-B416-FFC3962CE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2364022"/>
            <a:ext cx="6730480" cy="535531"/>
          </a:xfrm>
        </p:spPr>
        <p:txBody>
          <a:bodyPr wrap="square" anchor="t" anchorCtr="0">
            <a:sp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413338BE-890D-E745-9DC0-4DD289023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872" y="3549176"/>
            <a:ext cx="6769894" cy="165576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FA419BE4-6ADE-2D49-AAE4-1B6981748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1942814"/>
            <a:ext cx="6746245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54976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tellysbilde og eget bilde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4"/>
            <a:ext cx="4648116" cy="15323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55193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tellysbilde og eget 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5"/>
            <a:ext cx="4648116" cy="109838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57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tellysbilde og eget bil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2C4A6E08-9B79-4B41-91F6-BA384B8B5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71" y="0"/>
            <a:ext cx="1214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9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tellysbilde og eget bilde">
    <p:bg>
      <p:bgPr>
        <a:solidFill>
          <a:schemeClr val="accent4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5"/>
            <a:ext cx="4648116" cy="16873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09726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tellysbilde og eget bilde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4"/>
            <a:ext cx="4648116" cy="15478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320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tellysbilde og eget bil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4"/>
            <a:ext cx="4648116" cy="15090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96501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tellysbilde og eget bil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0A1A900-E325-6F4A-B580-D2BAB33B8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700000">
            <a:off x="9395922" y="4953828"/>
            <a:ext cx="6118829" cy="592095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600E54E-CB6B-CD4F-8588-F5704608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7999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D23CAD42-DCA4-E741-A105-BC7FB770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586" y="2203040"/>
            <a:ext cx="4616585" cy="978729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BDF353A1-8AFC-9C43-AE6F-5FE00F53C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4587" y="3233394"/>
            <a:ext cx="4648116" cy="209027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53661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a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59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a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815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tel og innhold">
    <p:bg>
      <p:bgPr>
        <a:solidFill>
          <a:schemeClr val="accent6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23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tel og innhold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970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 og innhold">
    <p:bg>
      <p:bgPr>
        <a:solidFill>
          <a:srgbClr val="FF564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B56F03BD-844A-B64F-8180-076EF2D8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526"/>
            <a:ext cx="10515600" cy="480131"/>
          </a:xfrm>
        </p:spPr>
        <p:txBody>
          <a:bodyPr anchor="b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7CFAA2BD-3D63-924E-9351-A9BF10B95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405718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 og innhold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B56F03BD-844A-B64F-8180-076EF2D8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526"/>
            <a:ext cx="10515600" cy="480131"/>
          </a:xfrm>
        </p:spPr>
        <p:txBody>
          <a:bodyPr anchor="b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7CFAA2BD-3D63-924E-9351-A9BF10B95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66795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tellysbilde og eget bil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78DEAB5-7D20-324B-91BD-240079534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916" y="5871285"/>
            <a:ext cx="1376374" cy="696283"/>
          </a:xfrm>
          <a:prstGeom prst="rect">
            <a:avLst/>
          </a:prstGeom>
        </p:spPr>
      </p:pic>
      <p:pic>
        <p:nvPicPr>
          <p:cNvPr id="5" name="Bilde 11" descr="Et bilde som inneholder tekst, silhuetter&#10;&#10;Automatisk generert beskrivelse">
            <a:extLst>
              <a:ext uri="{FF2B5EF4-FFF2-40B4-BE49-F238E27FC236}">
                <a16:creationId xmlns:a16="http://schemas.microsoft.com/office/drawing/2014/main" id="{CB4899A7-2CB3-8A45-939D-11FAC47DB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02" y="-18108"/>
            <a:ext cx="5077147" cy="4017368"/>
          </a:xfrm>
          <a:prstGeom prst="rect">
            <a:avLst/>
          </a:prstGeom>
        </p:spPr>
      </p:pic>
      <p:pic>
        <p:nvPicPr>
          <p:cNvPr id="6" name="Bilde 9" descr="Et bilde som inneholder silhuetter&#10;&#10;Automatisk generert beskrivelse">
            <a:extLst>
              <a:ext uri="{FF2B5EF4-FFF2-40B4-BE49-F238E27FC236}">
                <a16:creationId xmlns:a16="http://schemas.microsoft.com/office/drawing/2014/main" id="{85CBD3D0-D354-AD40-A3FD-D238D90999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2168" y="-20285"/>
            <a:ext cx="4246605" cy="3949423"/>
          </a:xfrm>
          <a:prstGeom prst="rect">
            <a:avLst/>
          </a:prstGeom>
        </p:spPr>
      </p:pic>
      <p:pic>
        <p:nvPicPr>
          <p:cNvPr id="7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7F390A2A-4639-A14B-91CE-5E4DC411E3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5070" y="5021516"/>
            <a:ext cx="7219950" cy="18608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A128BD3-6627-BC4A-BFCA-EE0DB28371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71" y="0"/>
            <a:ext cx="1214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3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 og stort bil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346D9FC-D25A-CA44-9197-4ECC06F447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40714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66828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22C6887C-CEF2-9D43-806F-59436C473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883934"/>
            <a:ext cx="9205666" cy="1591961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07405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tel og innhol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5542722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6878638" y="258763"/>
            <a:ext cx="4999037" cy="588327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8BD407-6081-874E-A9A3-1B060666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AD0357-F34B-7040-97A5-92D8C4F9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tel og innhold 1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9" y="490888"/>
            <a:ext cx="5730843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095999" y="1828800"/>
            <a:ext cx="5730843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730844" cy="64008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85708A-EFEA-1B4E-AF33-C345BAB7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73D040-6267-0C42-AB00-EFF64953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792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tel og innhold og film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0" y="490888"/>
            <a:ext cx="5739896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095999" y="1828800"/>
            <a:ext cx="5739897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4062B055-9C9F-F541-934F-814692D0B41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5739897" cy="6409853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499A72-D534-D645-BBE4-941B906E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039EC8-B686-3B43-B5A8-5FDDCE8C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771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tel og innhol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5542722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6818243" y="3299791"/>
            <a:ext cx="5118170" cy="289304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818244" y="238538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6"/>
          </p:nvPr>
        </p:nvSpPr>
        <p:spPr>
          <a:xfrm>
            <a:off x="9442175" y="238538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558C8EA5-02BB-9C47-8A85-3E643FE8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D5892793-5BE6-4843-BE16-206E0BA0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tel og innhol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5542722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7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818244" y="238538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6"/>
          </p:nvPr>
        </p:nvSpPr>
        <p:spPr>
          <a:xfrm>
            <a:off x="9442175" y="238538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3">
            <a:extLst>
              <a:ext uri="{FF2B5EF4-FFF2-40B4-BE49-F238E27FC236}">
                <a16:creationId xmlns:a16="http://schemas.microsoft.com/office/drawing/2014/main" id="{FB63A9BE-6783-1345-82DE-593E1E59C7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8244" y="3289851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468A1D8C-83B4-AB47-9CC6-9B0DCFE9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42175" y="3289851"/>
            <a:ext cx="2484782" cy="291216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F97D5817-765D-9B40-8810-18A2FE10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F1365BA0-BB82-ED41-A442-998E426A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649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tel og innhol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5542722" cy="1178886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5542722" cy="4235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6818243" y="3299791"/>
            <a:ext cx="5118170" cy="289304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3">
            <a:extLst>
              <a:ext uri="{FF2B5EF4-FFF2-40B4-BE49-F238E27FC236}">
                <a16:creationId xmlns:a16="http://schemas.microsoft.com/office/drawing/2014/main" id="{35ABEF24-2B31-9D40-A344-2721F9CF24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8243" y="258417"/>
            <a:ext cx="5118170" cy="289304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7E22E64B-DD23-9B43-9E73-221BBE81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4CBCB306-B391-4E45-9043-B42D4CE7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531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tel og innhold 1 bilde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199" y="1302026"/>
            <a:ext cx="10552043" cy="14014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218661" y="2872409"/>
            <a:ext cx="11717752" cy="332042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E0AF50-24ED-A04C-826D-40F82EC9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EF1DC-5D60-C44E-86B3-A7EB8D7E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3 bilder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416368" y="670560"/>
            <a:ext cx="3723737" cy="552227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9">
            <a:extLst>
              <a:ext uri="{FF2B5EF4-FFF2-40B4-BE49-F238E27FC236}">
                <a16:creationId xmlns:a16="http://schemas.microsoft.com/office/drawing/2014/main" id="{48F298E3-BC1D-D340-9279-A0F17247D7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83798" y="670560"/>
            <a:ext cx="3723737" cy="552227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04A6BF55-D4CB-B74C-B8B5-D772BF2AFE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51229" y="670560"/>
            <a:ext cx="3723737" cy="552227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E3835F8B-31B8-F547-9EB0-FC89EE4F81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5925" y="209550"/>
            <a:ext cx="3724275" cy="382588"/>
          </a:xfrm>
        </p:spPr>
        <p:txBody>
          <a:bodyPr anchor="b" anchorCtr="1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AA2555ED-CAD7-7B4C-9D2F-B642930645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1240" y="209550"/>
            <a:ext cx="3724275" cy="382588"/>
          </a:xfrm>
        </p:spPr>
        <p:txBody>
          <a:bodyPr anchor="b" anchorCtr="1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0E5AE79D-E2B6-CC4C-BDD0-34D5E90127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49136" y="209550"/>
            <a:ext cx="3724275" cy="382588"/>
          </a:xfrm>
        </p:spPr>
        <p:txBody>
          <a:bodyPr anchor="b" anchorCtr="1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E109C8A1-EB8C-6F4F-87B7-5C659287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8525B14-775A-D143-AA97-4B273732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288925" y="1371600"/>
            <a:ext cx="11637963" cy="48006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CE49C346-E722-9448-83CD-B77EADC6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2027CB56-A361-CB4D-B404-2D5E8187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0a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15600" cy="673769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1289050"/>
            <a:ext cx="10515600" cy="4775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FB14D2C-3136-D646-B284-C8B6AB5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77714"/>
            <a:ext cx="5226537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b-NO"/>
              <a:t>Vi bygger fellesskap ved å være nære, åpne og nyskapende</a:t>
            </a:r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7B741E3-EEA0-1C4C-8F64-6672D6B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580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tel og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5539F54F-7F9C-8045-94AC-875DC969E0D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22250" y="1327150"/>
            <a:ext cx="11785600" cy="4943475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AE4A29-0041-1045-BC53-A5BD02C1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369798-587E-154C-8302-CC839F2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272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tel og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A5241791-A502-DB4A-A778-2D36CE6F832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475413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127000" dist="127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8B31FB-92B9-4543-895B-680EE474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8CDB08-8148-BF44-A6E0-B7D1AC28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811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>
            <a:extLst>
              <a:ext uri="{FF2B5EF4-FFF2-40B4-BE49-F238E27FC236}">
                <a16:creationId xmlns:a16="http://schemas.microsoft.com/office/drawing/2014/main" id="{A5241791-A502-DB4A-A778-2D36CE6F832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1"/>
            <a:ext cx="12192000" cy="6409852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A32A3F0C-9053-F748-8A90-E75E927F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2A0FB8E-61E6-B846-845D-8829A232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456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Bilde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745163"/>
            <a:ext cx="11085513" cy="53657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nb-NO"/>
              <a:t>Klikk for å legge til billedtekst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6"/>
          </p:nvPr>
        </p:nvSpPr>
        <p:spPr>
          <a:xfrm>
            <a:off x="277813" y="249238"/>
            <a:ext cx="11645900" cy="533717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95B340DB-8127-D743-B768-E25031AA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A3E2BEF9-DE42-EA42-9738-107C3606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288925" y="288925"/>
            <a:ext cx="11658600" cy="58928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46F23F43-A805-BC47-8AD5-918F5AE0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61178646-54F6-EC41-95E7-989731FB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tel og innhold 4 bilder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199" y="1302026"/>
            <a:ext cx="10552043" cy="14014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3219882" y="2872409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228005" y="2872408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6"/>
          </p:nvPr>
        </p:nvSpPr>
        <p:spPr>
          <a:xfrm>
            <a:off x="9203635" y="2872409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6211759" y="2872408"/>
            <a:ext cx="2763079" cy="3320429"/>
          </a:xfrm>
        </p:spPr>
        <p:txBody>
          <a:bodyPr numCol="1" spcCol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CC2957D-4B75-4E4E-883D-9510CD41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CC05A619-D801-4744-80AE-303F7EFB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tel og innhold 2 bilder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90888"/>
            <a:ext cx="10571922" cy="671990"/>
          </a:xfrm>
        </p:spPr>
        <p:txBody>
          <a:bodyPr anchor="b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199" y="1302026"/>
            <a:ext cx="10552043" cy="14014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149225" y="2871788"/>
            <a:ext cx="5764213" cy="33210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0"/>
          </p:nvPr>
        </p:nvSpPr>
        <p:spPr>
          <a:xfrm>
            <a:off x="6212094" y="2871788"/>
            <a:ext cx="5764213" cy="332105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D8F0580D-70B1-7146-9F97-34108616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02679FA1-4E38-5A4D-8235-616993A7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492" y="6442975"/>
            <a:ext cx="476739" cy="365125"/>
          </a:xfrm>
        </p:spPr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38200" y="6442975"/>
            <a:ext cx="5226537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149225" y="195943"/>
            <a:ext cx="5764213" cy="599689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0"/>
          </p:nvPr>
        </p:nvSpPr>
        <p:spPr>
          <a:xfrm>
            <a:off x="6212094" y="195943"/>
            <a:ext cx="5764213" cy="599689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2532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8D2F49-1B21-B640-9DC0-80184D38E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D55D028-CBB2-6C41-AD1C-4FDF3DFAB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18063B-D512-DC47-8570-2D0A7051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3662E1-1FFD-2444-917D-29039669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D61EA5-DEE6-494F-BC63-AD26E5F9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78687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3F606-F5CA-304E-ADF7-8ED7ED8F9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84857E-4768-2E44-9868-A52B1FB6E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3D05AB-34CA-7043-9776-CD8E1C48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8C8074-1B5E-DF4C-B4A2-B2A4007E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24F2C0-0FB7-D441-8CE6-5D925753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87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fly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3A71FAE-6EC4-ED4A-880E-C2CFF46EC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15C9108D-C0D3-D64F-B0EB-A6FB2EDFB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1975" y="4432914"/>
            <a:ext cx="6118830" cy="592095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pic>
        <p:nvPicPr>
          <p:cNvPr id="54" name="Bilde 53">
            <a:extLst>
              <a:ext uri="{FF2B5EF4-FFF2-40B4-BE49-F238E27FC236}">
                <a16:creationId xmlns:a16="http://schemas.microsoft.com/office/drawing/2014/main" id="{4F966EDC-1405-7948-8DE5-1F4CC70A98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2100000">
            <a:off x="8498362" y="-2505553"/>
            <a:ext cx="4241800" cy="382270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B86903F-3DBD-7046-AFE3-7ADBE19D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D07A11C-E280-644C-A290-F760E28BC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4725838"/>
            <a:ext cx="7550287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5878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66FBFC-5EDE-4F41-8490-5CD4DCAF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F69FBB-CBAD-E747-B602-062C294FB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FDC638-3788-CF46-9CD6-785CC9D9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3668D5-3E9F-1146-A1BD-0C8AB6C0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C75043-57CA-874E-B742-73E2E3D1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755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FAF1ED-BFB1-BF4B-8EF5-8A10C9CF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15EFBC-EF05-C640-9AFE-250B757B2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D37368-FB2F-3845-A5DB-4A0EE1B47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3CCC5B-6567-FD4C-91DA-63783DF8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5199B6-63A8-1842-A765-60F35862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BAEE4B-F313-B14E-BA14-5CD8717A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289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98B95D-1ED5-B94C-A54C-29CBBB50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CCDFD1-368C-4943-BF37-2382CBCC5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FC2C184-D2D5-F648-A580-F5CF1C792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1537912-00FD-6343-B56A-019ADE53F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0785E9E-5A79-234C-BFB8-91F2A186A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DC26624-DAEE-FE41-A73B-926D555B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4055526-8851-BE45-AF2E-3DF38C11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3FB36EA-9FCE-FA40-B83B-0588C943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60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518918-6565-EF43-B320-9909539A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29F2212-57F5-4445-B1A4-2F88C3250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2F6A1DE-33B8-C340-AC96-E4AD8C83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CE27E1-297C-354F-99B9-D2BF4F30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076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C5C97B9-FAA7-B040-AACB-C590D894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1DE03CC-72E6-3A46-A00A-069EACF0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831938C-702D-E746-A679-8AB1EC0A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865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85D3B3-FC76-8A43-A6B2-151AA66D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640ACC-431D-2049-8407-779661EE7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9D4EFAC-EFAC-9848-8F23-A85280D3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44969E-4B94-1141-BF3F-48D31719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99A5AB0-9867-F340-9EF1-1D4D9157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E473A5-5533-B84F-8F36-D5EA8F0D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11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A03D59-AAEC-9141-B848-BC483D2E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EB5991-04C0-F245-876D-836930AB2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9B7307-2191-8148-91C1-7E6113B02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82DC8C8-5596-7F42-8A75-22360C9B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647033-2F60-4B46-BA74-A83A33FD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D101CF-1069-EE46-8199-1E03F04B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373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3BE2CE-0366-AB4D-897C-B044A808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867B66B-4FC1-9A46-BC61-1C0C514B6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A1BB3F-7263-FC40-9FBF-13E45499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4975EC-D3FB-F547-BF90-4F041A2F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FE0E85-89DB-C94A-93D6-EA933827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10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01C377E-F220-E449-9E03-A2FCEE4C0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6B8C7DC-7E2F-944D-B962-A714A2AE4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4F2665-8CCE-0A48-A787-1489AB73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71C689-6580-1543-8121-B17C7A75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E6FFF8-0E14-2A41-BB8A-831A7A85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635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til Verdikamp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03D0508-F18D-2744-AD9C-212B0006A83A}"/>
              </a:ext>
            </a:extLst>
          </p:cNvPr>
          <p:cNvSpPr/>
          <p:nvPr userDrawn="1"/>
        </p:nvSpPr>
        <p:spPr>
          <a:xfrm>
            <a:off x="407640" y="6229014"/>
            <a:ext cx="6946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>
                <a:solidFill>
                  <a:srgbClr val="000000"/>
                </a:solidFill>
              </a:rPr>
              <a:t>Vi bygger fellesskap ved å være </a:t>
            </a:r>
            <a:r>
              <a:rPr lang="nb-NO" sz="1600" b="1">
                <a:solidFill>
                  <a:srgbClr val="3D7CC9"/>
                </a:solidFill>
              </a:rPr>
              <a:t>nære</a:t>
            </a:r>
            <a:r>
              <a:rPr lang="nb-NO" sz="1600">
                <a:solidFill>
                  <a:srgbClr val="000000"/>
                </a:solidFill>
              </a:rPr>
              <a:t>, </a:t>
            </a:r>
            <a:r>
              <a:rPr lang="nb-NO" sz="1600" b="1">
                <a:solidFill>
                  <a:srgbClr val="FF6C0E"/>
                </a:solidFill>
              </a:rPr>
              <a:t>åpne</a:t>
            </a:r>
            <a:r>
              <a:rPr lang="nb-NO" sz="1600" b="1">
                <a:solidFill>
                  <a:srgbClr val="000000"/>
                </a:solidFill>
              </a:rPr>
              <a:t> </a:t>
            </a:r>
            <a:r>
              <a:rPr lang="nb-NO" sz="1600">
                <a:solidFill>
                  <a:srgbClr val="000000"/>
                </a:solidFill>
              </a:rPr>
              <a:t>og </a:t>
            </a:r>
            <a:r>
              <a:rPr lang="nb-NO" sz="1600" b="1">
                <a:solidFill>
                  <a:srgbClr val="533278"/>
                </a:solidFill>
              </a:rPr>
              <a:t>nyskapende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45C2C336-BC35-484C-9A2D-ABB88D4C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D7D440A-3F77-684E-AEF4-C1854352E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8449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og fly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3A71FAE-6EC4-ED4A-880E-C2CFF46EC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15C9108D-C0D3-D64F-B0EB-A6FB2EDFB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54267" y="4528909"/>
            <a:ext cx="6118830" cy="592095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5EF8C563-1948-E641-A825-864167BDB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A9D79A5F-5029-264E-9040-104E36576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4725838"/>
            <a:ext cx="7550287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375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og fly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3A71FAE-6EC4-ED4A-880E-C2CFF46EC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1645AC0-DAC1-8040-B402-4904FFFA5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92047" y="4388551"/>
            <a:ext cx="6118829" cy="592095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DF1CBC3-9CA9-AB44-8CE8-26E0D3A29A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5310E3F5-0662-4F43-BE3A-615F41B405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535310" y="-2605285"/>
            <a:ext cx="4241800" cy="3822700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B071E0FB-3958-614D-9021-E68F0A286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AEEFCC0-155B-F84A-BA8B-133D90F646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4725838"/>
            <a:ext cx="7550287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6471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og flyf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3A71FAE-6EC4-ED4A-880E-C2CFF46EC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1645AC0-DAC1-8040-B402-4904FFFA5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9449" y="4608009"/>
            <a:ext cx="6118829" cy="592095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DF1CBC3-9CA9-AB44-8CE8-26E0D3A29A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8098FB00-A05A-7849-8B6D-D771E2612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5100552"/>
            <a:ext cx="7558169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C0D01AA5-6B7F-D442-89E7-1EC0A6F4C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4725838"/>
            <a:ext cx="7550287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7898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og rådhus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7836325-9D54-B34A-B0B2-DF92C7047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746" b="391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15C9108D-C0D3-D64F-B0EB-A6FB2EDFB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2585" y="3542163"/>
            <a:ext cx="6118830" cy="592095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2629F05-19F5-A441-A999-AF9576B71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262" y="5978945"/>
            <a:ext cx="1232200" cy="623348"/>
          </a:xfrm>
          <a:prstGeom prst="rect">
            <a:avLst/>
          </a:prstGeom>
        </p:spPr>
      </p:pic>
      <p:pic>
        <p:nvPicPr>
          <p:cNvPr id="52" name="Bilde 51">
            <a:extLst>
              <a:ext uri="{FF2B5EF4-FFF2-40B4-BE49-F238E27FC236}">
                <a16:creationId xmlns:a16="http://schemas.microsoft.com/office/drawing/2014/main" id="{5890E6CA-31EC-7D4C-A79A-1DA4C2AC27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4620000">
            <a:off x="9735956" y="1384927"/>
            <a:ext cx="1766612" cy="2034280"/>
          </a:xfrm>
          <a:prstGeom prst="rect">
            <a:avLst/>
          </a:prstGeom>
        </p:spPr>
      </p:pic>
      <p:pic>
        <p:nvPicPr>
          <p:cNvPr id="54" name="Bilde 53">
            <a:extLst>
              <a:ext uri="{FF2B5EF4-FFF2-40B4-BE49-F238E27FC236}">
                <a16:creationId xmlns:a16="http://schemas.microsoft.com/office/drawing/2014/main" id="{4F966EDC-1405-7948-8DE5-1F4CC70A989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98362" y="-2505553"/>
            <a:ext cx="4241800" cy="382270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B86903F-3DBD-7046-AFE3-7ADBE19D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872" y="1263685"/>
            <a:ext cx="7037907" cy="535531"/>
          </a:xfrm>
        </p:spPr>
        <p:txBody>
          <a:bodyPr anchor="t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1D07A11C-E280-644C-A290-F760E28BC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872" y="850226"/>
            <a:ext cx="4353827" cy="3847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1059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408580"/>
            <a:ext cx="12192000" cy="4494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8492" y="6442975"/>
            <a:ext cx="476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D00DF6C2-B078-1C44-8738-7E8A6798AE5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4654" y="6527112"/>
            <a:ext cx="2291045" cy="219608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AF5F240C-993B-794A-8489-514F0AF96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0170"/>
            <a:ext cx="5226537" cy="3510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0" r:id="rId2"/>
    <p:sldLayoutId id="2147483741" r:id="rId3"/>
    <p:sldLayoutId id="2147483742" r:id="rId4"/>
    <p:sldLayoutId id="2147483712" r:id="rId5"/>
    <p:sldLayoutId id="2147483713" r:id="rId6"/>
    <p:sldLayoutId id="2147483707" r:id="rId7"/>
    <p:sldLayoutId id="2147483714" r:id="rId8"/>
    <p:sldLayoutId id="2147483708" r:id="rId9"/>
    <p:sldLayoutId id="2147483705" r:id="rId10"/>
    <p:sldLayoutId id="2147483715" r:id="rId11"/>
    <p:sldLayoutId id="2147483716" r:id="rId12"/>
    <p:sldLayoutId id="2147483717" r:id="rId13"/>
    <p:sldLayoutId id="2147483682" r:id="rId14"/>
    <p:sldLayoutId id="2147483696" r:id="rId15"/>
    <p:sldLayoutId id="2147483681" r:id="rId16"/>
    <p:sldLayoutId id="214748369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650" r:id="rId24"/>
    <p:sldLayoutId id="2147483727" r:id="rId25"/>
    <p:sldLayoutId id="2147483710" r:id="rId26"/>
    <p:sldLayoutId id="2147483698" r:id="rId27"/>
    <p:sldLayoutId id="2147483699" r:id="rId28"/>
    <p:sldLayoutId id="2147483724" r:id="rId29"/>
    <p:sldLayoutId id="2147483700" r:id="rId30"/>
    <p:sldLayoutId id="2147483672" r:id="rId31"/>
    <p:sldLayoutId id="2147483687" r:id="rId32"/>
    <p:sldLayoutId id="2147483688" r:id="rId33"/>
    <p:sldLayoutId id="2147483673" r:id="rId34"/>
    <p:sldLayoutId id="2147483694" r:id="rId35"/>
    <p:sldLayoutId id="2147483693" r:id="rId36"/>
    <p:sldLayoutId id="2147483674" r:id="rId37"/>
    <p:sldLayoutId id="2147483680" r:id="rId38"/>
    <p:sldLayoutId id="2147483677" r:id="rId39"/>
    <p:sldLayoutId id="2147483686" r:id="rId40"/>
    <p:sldLayoutId id="2147483684" r:id="rId41"/>
    <p:sldLayoutId id="2147483685" r:id="rId42"/>
    <p:sldLayoutId id="2147483678" r:id="rId43"/>
    <p:sldLayoutId id="2147483679" r:id="rId44"/>
    <p:sldLayoutId id="2147483675" r:id="rId45"/>
    <p:sldLayoutId id="2147483676" r:id="rId46"/>
    <p:sldLayoutId id="2147483691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0000"/>
        <a:buFont typeface="Wingdings" charset="2"/>
        <a:buChar char="§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FDCF500-CCB8-6F48-A41C-91E978EF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96B43C-A150-5146-AED4-FD06F9DA2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24FA18-F18E-BC4C-8435-DBCE83461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AE906-8AC5-8148-AAE1-6DF154D35396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A800D1-9DB5-AE4F-BA8E-A1FA46441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943507-8B36-5B40-934D-B6F88F987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4369-8B7D-A64C-B7F0-1133B5717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18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microsoft.com/office/2018/10/relationships/comments" Target="../comments/modernComment_141_2594F8EB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56A8EB01-3FA9-D042-B934-DB503BB1A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582" y="2711263"/>
            <a:ext cx="9938327" cy="1477328"/>
          </a:xfrm>
        </p:spPr>
        <p:txBody>
          <a:bodyPr/>
          <a:lstStyle/>
          <a:p>
            <a:r>
              <a:rPr lang="nb-NO" dirty="0"/>
              <a:t>Elevundersøkelsen 2022-2023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9F10DB1-F52D-4568-C05E-C8AE97198DA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cs typeface="Arial"/>
              </a:rPr>
              <a:t>.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44E40F63-C4FD-39BC-93EA-AC7F4D471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7.trinn Tjensvoll skole</a:t>
            </a:r>
          </a:p>
        </p:txBody>
      </p:sp>
    </p:spTree>
    <p:extLst>
      <p:ext uri="{BB962C8B-B14F-4D97-AF65-F5344CB8AC3E}">
        <p14:creationId xmlns:p14="http://schemas.microsoft.com/office/powerpoint/2010/main" val="338541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75A7F2-FD37-0727-0098-0CF212FA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Trivsel på Tjensvoll skole 7.trinn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B9D8D04-45FC-E3FD-AB31-21079D00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2</a:t>
            </a:fld>
            <a:endParaRPr lang="nb-NO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B5BC72-21F7-CA6B-FF10-FC2288155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483773"/>
              </p:ext>
            </p:extLst>
          </p:nvPr>
        </p:nvGraphicFramePr>
        <p:xfrm>
          <a:off x="2613889" y="988099"/>
          <a:ext cx="7668000" cy="507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46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B4957-E300-EF45-40E9-A714FDFF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Motivasjon 7.trinn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5A85D6F-31BC-377F-1DBD-428194EB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3</a:t>
            </a:fld>
            <a:endParaRPr lang="nb-NO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358621A-0855-1A2A-916D-1B64F9871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7955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940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05E31F-2CE0-150D-9B87-F09697C3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Trygt miljø, </a:t>
            </a:r>
            <a:r>
              <a:rPr lang="nb-NO" sz="1800" dirty="0"/>
              <a:t>Tjensvoll skole 7.trinn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3E83F1-8DD5-6B4E-B99C-C2D10411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BF6D41-129B-2F4D-67C8-3846B39D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B0E23FA-2C45-0336-A733-0C4B36D17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74843"/>
              </p:ext>
            </p:extLst>
          </p:nvPr>
        </p:nvGraphicFramePr>
        <p:xfrm>
          <a:off x="2032000" y="1164657"/>
          <a:ext cx="8128000" cy="497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716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8FEA02-40E2-1A6F-5A88-9757DDEF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Arbeidsforhold og læring, </a:t>
            </a:r>
            <a:r>
              <a:rPr lang="nb-NO" sz="1600" dirty="0"/>
              <a:t>Tjensvoll skole 7.trinn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6E32B3C-3968-26F6-6107-76F67F0A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E0E0D89-7191-9CC6-F337-3CF3E94A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5</a:t>
            </a:fld>
            <a:endParaRPr lang="nb-NO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B0D2FB-32E9-81EC-66B8-FFD17151A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637088"/>
              </p:ext>
            </p:extLst>
          </p:nvPr>
        </p:nvGraphicFramePr>
        <p:xfrm>
          <a:off x="2032000" y="868218"/>
          <a:ext cx="8128000" cy="527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5200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314656-E128-BC52-2113-065C3E9A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Hjem – skole </a:t>
            </a:r>
            <a:r>
              <a:rPr lang="nb-NO" sz="1800" dirty="0"/>
              <a:t>Tjensvoll skole 7.trinn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E1F0062-7927-9EF2-4A34-2F5A33AD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B4993EE-31A3-26A1-0D17-0C4ED844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F6C2-B078-1C44-8738-7E8A6798AE5D}" type="slidenum">
              <a:rPr lang="nb-NO" smtClean="0"/>
              <a:t>6</a:t>
            </a:fld>
            <a:endParaRPr lang="nb-NO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029FF7F-4D89-5F69-D58B-BC9368FC7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335930"/>
              </p:ext>
            </p:extLst>
          </p:nvPr>
        </p:nvGraphicFramePr>
        <p:xfrm>
          <a:off x="2032000" y="1164657"/>
          <a:ext cx="8128000" cy="497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65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tavanger2020">
      <a:dk1>
        <a:srgbClr val="432D22"/>
      </a:dk1>
      <a:lt1>
        <a:srgbClr val="FFFFFF"/>
      </a:lt1>
      <a:dk2>
        <a:srgbClr val="713C38"/>
      </a:dk2>
      <a:lt2>
        <a:srgbClr val="FFE651"/>
      </a:lt2>
      <a:accent1>
        <a:srgbClr val="4375AA"/>
      </a:accent1>
      <a:accent2>
        <a:srgbClr val="452B75"/>
      </a:accent2>
      <a:accent3>
        <a:srgbClr val="FF5645"/>
      </a:accent3>
      <a:accent4>
        <a:srgbClr val="00872E"/>
      </a:accent4>
      <a:accent5>
        <a:srgbClr val="88E368"/>
      </a:accent5>
      <a:accent6>
        <a:srgbClr val="98D2E9"/>
      </a:accent6>
      <a:hlink>
        <a:srgbClr val="009FDF"/>
      </a:hlink>
      <a:folHlink>
        <a:srgbClr val="6DE3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 ppt mal Verdikampanje.pptx  -  Skrivebeskyttet" id="{AD9A34D7-77D1-47AA-BD82-6D13E58405E7}" vid="{A335E4AF-D148-47AB-A66F-D67523AA0D16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 ppt mal Verdikampanje.pptx  -  Skrivebeskyttet" id="{AD9A34D7-77D1-47AA-BD82-6D13E58405E7}" vid="{1C7F1619-23F8-42D5-B4CE-4027D7EDF72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c46c3f6-5325-41a5-acfd-f2a2255fd173">
      <UserInfo>
        <DisplayName>Elin Våge Sjødin</DisplayName>
        <AccountId>12</AccountId>
        <AccountType/>
      </UserInfo>
      <UserInfo>
        <DisplayName>Eirik Dalva Skaale</DisplayName>
        <AccountId>13</AccountId>
        <AccountType/>
      </UserInfo>
      <UserInfo>
        <DisplayName>Knut Ole Eskedal</DisplayName>
        <AccountId>175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D012112E8EA14C804F2716F159908D" ma:contentTypeVersion="12" ma:contentTypeDescription="Opprett et nytt dokument." ma:contentTypeScope="" ma:versionID="06b657ff925f1ccf27559b062f9a19ae">
  <xsd:schema xmlns:xsd="http://www.w3.org/2001/XMLSchema" xmlns:xs="http://www.w3.org/2001/XMLSchema" xmlns:p="http://schemas.microsoft.com/office/2006/metadata/properties" xmlns:ns2="6bfaddac-2fdb-4e67-a35a-29097d08203d" xmlns:ns3="1c46c3f6-5325-41a5-acfd-f2a2255fd173" targetNamespace="http://schemas.microsoft.com/office/2006/metadata/properties" ma:root="true" ma:fieldsID="a6908568ab5761d67a4db9d943163d6c" ns2:_="" ns3:_="">
    <xsd:import namespace="6bfaddac-2fdb-4e67-a35a-29097d08203d"/>
    <xsd:import namespace="1c46c3f6-5325-41a5-acfd-f2a2255fd1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addac-2fdb-4e67-a35a-29097d082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6c3f6-5325-41a5-acfd-f2a2255fd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A4645D-7FD4-4FF7-A8B7-EF5CCBA1E6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C983D-CF6C-41DA-920F-E4D49EE41323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1c46c3f6-5325-41a5-acfd-f2a2255fd173"/>
    <ds:schemaRef ds:uri="6bfaddac-2fdb-4e67-a35a-29097d08203d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A43F0CA-5F60-4444-AB06-388AFE32C326}">
  <ds:schemaRefs>
    <ds:schemaRef ds:uri="1c46c3f6-5325-41a5-acfd-f2a2255fd173"/>
    <ds:schemaRef ds:uri="6bfaddac-2fdb-4e67-a35a-29097d0820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 ppt mal Verdikampanje</Template>
  <TotalTime>140</TotalTime>
  <Words>50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Tema1</vt:lpstr>
      <vt:lpstr>Egendefinert utforming</vt:lpstr>
      <vt:lpstr>Elevundersøkelsen 2022-2023</vt:lpstr>
      <vt:lpstr>Trivsel på Tjensvoll skole 7.trinn</vt:lpstr>
      <vt:lpstr>Motivasjon 7.trinn</vt:lpstr>
      <vt:lpstr>Trygt miljø, Tjensvoll skole 7.trinn</vt:lpstr>
      <vt:lpstr>Arbeidsforhold og læring, Tjensvoll skole 7.trinn</vt:lpstr>
      <vt:lpstr>Hjem – skole Tjensvoll skole 7.trinn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Elevundersøkelsen 2022</dc:title>
  <dc:creator>Henning Furu Verstegen</dc:creator>
  <cp:lastModifiedBy>Knut Ole Eskedal</cp:lastModifiedBy>
  <cp:revision>14</cp:revision>
  <cp:lastPrinted>2023-03-10T12:05:43Z</cp:lastPrinted>
  <dcterms:created xsi:type="dcterms:W3CDTF">2023-02-13T08:02:15Z</dcterms:created>
  <dcterms:modified xsi:type="dcterms:W3CDTF">2023-03-28T11:56:14Z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0x0101008BD012112E8EA14C804F2716F159908D</vt:lpwstr>
  </property>
  <property fmtid="{D5CDD505-2E9C-101B-9397-08002B2CF9AE}" pid="3" name="MediaServiceImageTags">
    <vt:lpwstr/>
  </property>
</Properties>
</file>